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302" r:id="rId2"/>
    <p:sldId id="314" r:id="rId3"/>
    <p:sldId id="315" r:id="rId4"/>
    <p:sldId id="316" r:id="rId5"/>
    <p:sldId id="317" r:id="rId6"/>
    <p:sldId id="318" r:id="rId7"/>
    <p:sldId id="319" r:id="rId8"/>
    <p:sldId id="320" r:id="rId9"/>
    <p:sldId id="321" r:id="rId10"/>
    <p:sldId id="324" r:id="rId11"/>
    <p:sldId id="323" r:id="rId12"/>
    <p:sldId id="325" r:id="rId13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4F1F"/>
    <a:srgbClr val="FB6623"/>
    <a:srgbClr val="DA7244"/>
    <a:srgbClr val="E94C1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C2BA7F5-4CA3-1C46-A3DF-ACC6252B5DD9}" v="24" dt="2024-11-26T14:36:52.51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03" autoAdjust="0"/>
    <p:restoredTop sz="94660"/>
  </p:normalViewPr>
  <p:slideViewPr>
    <p:cSldViewPr snapToGrid="0">
      <p:cViewPr>
        <p:scale>
          <a:sx n="60" d="100"/>
          <a:sy n="60" d="100"/>
        </p:scale>
        <p:origin x="1507" y="5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customXml" Target="../customXml/item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DFFA61-9ADA-4DE2-A6EF-FD41F87BC11A}" type="datetimeFigureOut">
              <a:rPr lang="nl-NL" smtClean="0"/>
              <a:t>20-1-2025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C300CD-B503-479A-86B0-30C3948FD02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5314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1B48F0-85DE-8243-87DE-0372A0B2F5AB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408301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3D71C-D6F2-402E-9E60-312818382E45}" type="datetimeFigureOut">
              <a:rPr lang="nl-NL" smtClean="0"/>
              <a:t>20-1-2025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D01A9-B234-4E21-9F7A-313C9B5997E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231575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3D71C-D6F2-402E-9E60-312818382E45}" type="datetimeFigureOut">
              <a:rPr lang="nl-NL" smtClean="0"/>
              <a:t>20-1-2025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D01A9-B234-4E21-9F7A-313C9B5997E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891316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3D71C-D6F2-402E-9E60-312818382E45}" type="datetimeFigureOut">
              <a:rPr lang="nl-NL" smtClean="0"/>
              <a:t>20-1-2025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D01A9-B234-4E21-9F7A-313C9B5997E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113705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3D71C-D6F2-402E-9E60-312818382E45}" type="datetimeFigureOut">
              <a:rPr lang="nl-NL" smtClean="0"/>
              <a:t>20-1-2025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D01A9-B234-4E21-9F7A-313C9B5997E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43114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3D71C-D6F2-402E-9E60-312818382E45}" type="datetimeFigureOut">
              <a:rPr lang="nl-NL" smtClean="0"/>
              <a:t>20-1-2025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D01A9-B234-4E21-9F7A-313C9B5997E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938919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3D71C-D6F2-402E-9E60-312818382E45}" type="datetimeFigureOut">
              <a:rPr lang="nl-NL" smtClean="0"/>
              <a:t>20-1-2025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D01A9-B234-4E21-9F7A-313C9B5997E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25587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3D71C-D6F2-402E-9E60-312818382E45}" type="datetimeFigureOut">
              <a:rPr lang="nl-NL" smtClean="0"/>
              <a:t>20-1-2025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D01A9-B234-4E21-9F7A-313C9B5997E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595040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3D71C-D6F2-402E-9E60-312818382E45}" type="datetimeFigureOut">
              <a:rPr lang="nl-NL" smtClean="0"/>
              <a:t>20-1-2025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D01A9-B234-4E21-9F7A-313C9B5997E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749813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3D71C-D6F2-402E-9E60-312818382E45}" type="datetimeFigureOut">
              <a:rPr lang="nl-NL" smtClean="0"/>
              <a:t>20-1-2025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D01A9-B234-4E21-9F7A-313C9B5997E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621850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3D71C-D6F2-402E-9E60-312818382E45}" type="datetimeFigureOut">
              <a:rPr lang="nl-NL" smtClean="0"/>
              <a:t>20-1-2025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D01A9-B234-4E21-9F7A-313C9B5997E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938345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3D71C-D6F2-402E-9E60-312818382E45}" type="datetimeFigureOut">
              <a:rPr lang="nl-NL" smtClean="0"/>
              <a:t>20-1-2025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D01A9-B234-4E21-9F7A-313C9B5997E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914972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D3D71C-D6F2-402E-9E60-312818382E45}" type="datetimeFigureOut">
              <a:rPr lang="nl-NL" smtClean="0"/>
              <a:t>20-1-2025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AD01A9-B234-4E21-9F7A-313C9B5997E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88371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Afbeelding 44">
            <a:extLst>
              <a:ext uri="{FF2B5EF4-FFF2-40B4-BE49-F238E27FC236}">
                <a16:creationId xmlns:a16="http://schemas.microsoft.com/office/drawing/2014/main" id="{5B4AA10B-E848-F13F-011E-4F52BF4A76C5}"/>
              </a:ext>
            </a:extLst>
          </p:cNvPr>
          <p:cNvPicPr>
            <a:picLocks noChangeAspect="1"/>
          </p:cNvPicPr>
          <p:nvPr/>
        </p:nvPicPr>
        <p:blipFill>
          <a:blip r:embed="rId3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1445" y="222843"/>
            <a:ext cx="2459456" cy="2297502"/>
          </a:xfrm>
          <a:prstGeom prst="rect">
            <a:avLst/>
          </a:prstGeom>
        </p:spPr>
      </p:pic>
      <p:pic>
        <p:nvPicPr>
          <p:cNvPr id="5" name="Afbeelding 4" descr="Afbeelding met tekst&#10;&#10;Automatisch gegenereerde beschrijving">
            <a:extLst>
              <a:ext uri="{FF2B5EF4-FFF2-40B4-BE49-F238E27FC236}">
                <a16:creationId xmlns:a16="http://schemas.microsoft.com/office/drawing/2014/main" id="{50DBEE4E-8DCA-4FB9-C2B8-FFCA2AA103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9549" y="-63746"/>
            <a:ext cx="12831097" cy="6921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0945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CCAA007-AA6E-C47B-ADE0-2C3DEC9F39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770D8A4-311E-4DBB-8C10-E30BA06BDC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0361F958-CB9D-780F-799D-B8CFE707B0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915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4920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A04156F-CB5A-1F2B-7A20-4BC06750A1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45A9E73-DC0A-8460-1D7B-525BE98BFE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17F5A4C3-B927-3C29-D303-65081F03B5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39"/>
            <a:ext cx="12192000" cy="6856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1448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9D97340-61AB-3E66-CC02-EC98629294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FAC8449-601E-64E6-574F-F65E37ACCB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251DCE85-C76F-42B0-D46E-5104B04414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39"/>
            <a:ext cx="12192000" cy="6856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0494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71B5CD9-F713-3A28-00E7-4944BB5E5C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54E4AB1-0AE9-4351-4540-5FB40F0450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DFC410E5-A81E-EAF2-1A69-96382FB7DF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2065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6ED5CD8-DF53-D911-478A-7822FE8022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268F6B9-B13F-0CA1-5329-9BD3AD0AFD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82D50361-EED9-381B-672A-1443A9E12D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7"/>
            <a:ext cx="12192000" cy="6857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9585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7099783-CBBE-3AAE-F05E-4964E698B1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7CE2F4F-30F6-6E12-DCD5-7C43216C16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9340D613-BAA5-334F-B4D4-70E97E283E8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852"/>
          <a:stretch/>
        </p:blipFill>
        <p:spPr>
          <a:xfrm>
            <a:off x="-900" y="0"/>
            <a:ext cx="121928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3822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DA96C1D-4360-950A-31F4-C08779C726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5A10C02-C961-2CCB-F0E4-5396173631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48A33A6E-E7D1-4810-6772-31AD002B49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5"/>
            <a:ext cx="12192000" cy="685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5848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93A840-6458-DDEF-586E-E5193F237A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9DB95B8-5D71-037C-D88C-E366584801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17D87552-24AA-53F6-6A8B-067888EDA4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30"/>
            <a:ext cx="12192000" cy="6855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9046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05CA37C-9191-959E-0FCB-00082ADC28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42B4619-85CD-135F-197E-2D5B6E7CE9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C8BCD3DE-AB28-128D-0899-B532675E19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" y="0"/>
            <a:ext cx="121913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2583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739888D-8FA1-5652-C48B-933C4C26C0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E46A96F-923E-80A2-1960-8CA87B70D9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1756289F-F78D-CD62-51FC-B9F303AA89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" y="0"/>
            <a:ext cx="121886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6344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26C2C6B-7C42-5A5D-D7AB-52086EA4A2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10CAECA-650C-6256-CC6C-54B673B988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761A07FF-7837-2B29-1B14-A323D469D0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23"/>
            <a:ext cx="12192000" cy="6855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847763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1FD359119FE044D911F6101275A6C5D" ma:contentTypeVersion="13" ma:contentTypeDescription="Een nieuw document maken." ma:contentTypeScope="" ma:versionID="b7d3cdc15a17b00620c45d24da5c3df8">
  <xsd:schema xmlns:xsd="http://www.w3.org/2001/XMLSchema" xmlns:xs="http://www.w3.org/2001/XMLSchema" xmlns:p="http://schemas.microsoft.com/office/2006/metadata/properties" xmlns:ns2="a13394db-d1ba-4930-9b6c-7ec846ee5aaf" xmlns:ns3="8a4e8194-5b9b-47ad-951c-0509cd462584" targetNamespace="http://schemas.microsoft.com/office/2006/metadata/properties" ma:root="true" ma:fieldsID="1c0f476eeff3919acb0706e5d2a9d996" ns2:_="" ns3:_="">
    <xsd:import namespace="a13394db-d1ba-4930-9b6c-7ec846ee5aaf"/>
    <xsd:import namespace="8a4e8194-5b9b-47ad-951c-0509cd46258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13394db-d1ba-4930-9b6c-7ec846ee5aa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2" nillable="true" ma:taxonomy="true" ma:internalName="lcf76f155ced4ddcb4097134ff3c332f" ma:taxonomyFieldName="MediaServiceImageTags" ma:displayName="Afbeeldingtags" ma:readOnly="false" ma:fieldId="{5cf76f15-5ced-4ddc-b409-7134ff3c332f}" ma:taxonomyMulti="true" ma:sspId="2964b614-e53b-4fe4-96c0-b298dde1424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1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a4e8194-5b9b-47ad-951c-0509cd462584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ebdeb9cd-9b86-4ed0-ad6c-b11d9f9e586f}" ma:internalName="TaxCatchAll" ma:showField="CatchAllData" ma:web="8a4e8194-5b9b-47ad-951c-0509cd46258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13394db-d1ba-4930-9b6c-7ec846ee5aaf">
      <Terms xmlns="http://schemas.microsoft.com/office/infopath/2007/PartnerControls"/>
    </lcf76f155ced4ddcb4097134ff3c332f>
    <TaxCatchAll xmlns="8a4e8194-5b9b-47ad-951c-0509cd462584" xsi:nil="true"/>
  </documentManagement>
</p:properties>
</file>

<file path=customXml/itemProps1.xml><?xml version="1.0" encoding="utf-8"?>
<ds:datastoreItem xmlns:ds="http://schemas.openxmlformats.org/officeDocument/2006/customXml" ds:itemID="{BC8BB040-21C6-4234-8F16-E3C7DBD86030}"/>
</file>

<file path=customXml/itemProps2.xml><?xml version="1.0" encoding="utf-8"?>
<ds:datastoreItem xmlns:ds="http://schemas.openxmlformats.org/officeDocument/2006/customXml" ds:itemID="{934722CA-ADB4-4639-BB12-62952A2BCBE5}"/>
</file>

<file path=customXml/itemProps3.xml><?xml version="1.0" encoding="utf-8"?>
<ds:datastoreItem xmlns:ds="http://schemas.openxmlformats.org/officeDocument/2006/customXml" ds:itemID="{B0C55F18-50C9-4488-A67C-B8F8ACCA140C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</Words>
  <Application>Microsoft Office PowerPoint</Application>
  <PresentationFormat>Breedbeeld</PresentationFormat>
  <Paragraphs>1</Paragraphs>
  <Slides>12</Slides>
  <Notes>1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subject/>
  <dc:creator>Joey</dc:creator>
  <cp:keywords/>
  <dc:description/>
  <cp:lastModifiedBy>Rowin Bouwmeester | SportsGen</cp:lastModifiedBy>
  <cp:revision>167</cp:revision>
  <dcterms:created xsi:type="dcterms:W3CDTF">2016-07-26T12:01:51Z</dcterms:created>
  <dcterms:modified xsi:type="dcterms:W3CDTF">2025-01-20T13:30:12Z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0x01010061FD359119FE044D911F6101275A6C5D</vt:lpwstr>
  </property>
</Properties>
</file>